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119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29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unto the LORD, O ye sons of the mighty, give unto the LORD glory and strengt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unto the LORD the glory due unto his name; worship the LORD in the beauty of holines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oice of the LORD is upon the waters: the God of glory thundereth, even the LORD upon many water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oice of the LORD is powerful; the voice of the LORD is full of majest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oice of the LORD breaketh the cedars; yea, the LORD breaketh in pieces the cedars of Lebano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keth them also to skip like a calf; Lebanon and Sirion like a young wild-ox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oice of the LORD cleaveth the flames of fir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oice of the LORD shaketh the wilderness; the LORD shaketh the wilderness of Kades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oice of the LORD maketh the hinds to calve, and strippeth the forests bare: and in his temple every thing saith, Glor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t as king at the Flood; yea, the LORD sitteth as king for ev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give strength unto his people; the LORD will bless his people with peac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2026-09-29T15:27:58Z</dcterms:created>
  <dcterms:modified xsi:type="dcterms:W3CDTF">2026-09-29T15:27:58Z</dcterms:modified>
  <dc:title>Bible.com.au: PSALMS 29:1-11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