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9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shaketh the wilderness; the LORD shaketh the wilderness of Kade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maketh the hinds to calve, and strippeth the forests bare: and in his temple every thing saith, Glo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t as king at the Flood; yea, the LORD sitteth as king for e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give strength unto his people; the LORD will bless his people with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, O ye sons of the mighty, give unto the LORD glory and 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LORD the glory due unto his name; worship the LORD in the beauty of holi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upon the waters: the God of glory thundereth, even the LORD upon many wat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powerful; the voice of the LORD is full of majes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breaketh the cedars; yea, the LORD breaketh in pieces the cedars of Leban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m also to skip like a calf; Lebanon and Sirion like a young wild-ox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cleaveth the flames of fi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2026-08-10T21:08:23Z</dcterms:created>
  <dcterms:modified xsi:type="dcterms:W3CDTF">2026-08-10T21:08:23Z</dcterms:modified>
  <dc:title>Bible.com.au: PSALMS 29:1-11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