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haketh the wilderness; the LORD shaketh the wilderness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maketh the hinds to calve, and strippeth the forests bare: and in his temple every thing saith,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t as king at the Flood; yea, the LORD sitteth as king for 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give strength unto his people; the LORD will bless his people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, O ye sons of the mighty, give unto the LORD glory and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 the glory due unto his name; worship the LORD in the beauty of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upon the waters: the God of glory thundereth, even the LORD upon many wa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powerful; the voice of the LORD is full of majes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eth the cedars; yea, the LORD breaketh in pieces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m also to skip like a calf; Lebanon and Sirion like a young wild-ox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cleaveth the flames of fi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2026-06-24T15:18:33Z</dcterms:created>
  <dcterms:modified xsi:type="dcterms:W3CDTF">2026-06-24T15:18:33Z</dcterms:modified>
  <dc:title>Bible.com.au: PSALMS 29:1-11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