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8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their strength, and he is a strong hold of salvation to his anoint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thy people, and bless thine inheritance: feed them also, and bear them up for ev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hee, O LORD, will I call; my rock, be not thou deaf unto me: lest, if thou be silent unto me, I become like them that go down into the pi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e voice of my supplications, when I cry unto thee, when I lift up my hands toward thy holy orac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aw me not away with the wicked, and with the workers of iniquity; which speak peace with their neighbours, but mischief is in their hear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em according to their work, and according to the wickedness of their doings: give them after the operation of their hands; render to them their deser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regard not the works of the LORD, nor the operation of his hands, he shall break them down and not build them up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, because he hath heard the voice of my supplicatio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strength and my shield; my heart hath trusted in him, and I am helped: therefore my heart greatly rejoiceth; and with my song will praise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2026-08-10T21:02:43Z</dcterms:created>
  <dcterms:modified xsi:type="dcterms:W3CDTF">2026-08-10T21:02:43Z</dcterms:modified>
  <dc:title>Bible.com.au: PSALMS 28:1-9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