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strength, and he is a strong hold of salvation to his anoi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 people, and bless thine inheritance: feed them also, and bear them up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LORD, will I call; my rock, be not thou deaf unto me: lest, if thou be silent unto me, I become like them that go down in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voice of my supplications, when I cry unto thee, when I lift up my hands toward thy holy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 not away with the wicked, and with the workers of iniquity; which speak peace with their neighbours, but mischief is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according to their work, and according to the wickedness of their doings: give them after the operation of their hands; render to them their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gard not the works of the LORD, nor the operation of his hands, he shall break them down and not build them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because he hath heard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 my heart hath trusted in him, and I am helped: therefore my heart greatly rejoiceth; and with my song will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2026-06-23T04:52:14Z</dcterms:created>
  <dcterms:modified xsi:type="dcterms:W3CDTF">2026-06-23T04:52:14Z</dcterms:modified>
  <dc:title>Bible.com.au: PSALMS 28:1-9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