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presProps" Target="presProps.xml"/>
  <Relationship Id="rId21" Type="http://schemas.openxmlformats.org/officeDocument/2006/relationships/viewProps" Target="viewProps.xml"/>
  <Relationship Id="rId22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46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SALMS 27:1-14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salm of David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e LORD is my light and my salvation; whom shall I fear? the LORD is the strength of my life; of whom shall I be afraid?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evil-doers came upon me to eat up my flesh, even mine adversaries and my foes, they stumbled and fell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hough an host should encamp against me, my heart shall not fear: though war should rise against me, even then will I be confident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One thing have I asked of the LORD, that will I seek after; that I may dwell in the house of the LORD all the days of my life, to behold the beauty of the LORD, and to inquire in his temple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in the day of trouble he shall keep me secretly in his pavilion: in the covert of his tabernacle shall he hide me; he shall lift me up upon a rock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now shall mine head be lifted up above mine enemies round about me; and I will offer in his tabernacle sacrifices of joy; I will sing, yea, I will sing praises unto the LORD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ar, O LORD, when I cry with my voice: have mercy also upon me, and answer me.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en thou saidst, Seek ye my face; my heart said unto thee, Thy face, LORD, will I seek.]]></a:t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ide not thy face from me; put not thy servant away in anger: thou hast been my help; cast me not off, neither forsake me, O God of my salvation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For my father and my mother have forsaken me, but the LORD will take me up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each me thy way, O LORD; and lead me in a plain path, because of mine enemie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Deliver me not over unto the will of mine adversaries: for false witnesses are risen up against me, and such as breathe out cruelty.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had fainted, unless I had believed to see the goodness of the LORD in the land of the liv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it on the LORD: be strong, and let thine heart take courage; yea, wait thou on the LOR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93">
  <a:themeElements>
    <a:clrScheme name="Theme93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93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93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17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2026-10-12T05:46:13Z</dcterms:created>
  <dcterms:modified xsi:type="dcterms:W3CDTF">2026-10-12T05:46:13Z</dcterms:modified>
  <dc:title>Bible.com.au: PSALMS 27:1-14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