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saidst, Seek ye my face; my heart said unto thee, Thy face, LORD, will I see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not thy face from me; put not thy servant away in anger: thou hast been my help; cast me not off, neither forsake me, O God of my salv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father and my mother have forsaken me, but the LORD will take me u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thy way, O LORD; and lead me in a plain path, because of mine enem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not over unto the will of mine adversaries: for false witnesses are risen up against me, and such as breathe out cruel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fainted, unless I had believed to see the goodness of the LORD 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on the LORD: be strong, and let thine heart take courage; yea, wait thou on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light and my salvation; whom shall I fear? the LORD is the strength of my life; of whom shall I be afrai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evil-doers came upon me to eat up my flesh, even mine adversaries and my foes, they stumbled and fe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n host should encamp against me, my heart shall not fear: though war should rise against me, even then will I be confid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have I asked of the LORD, that will I seek after; that I may dwell in the house of the LORD all the days of my life, to behold the beauty of the LORD, and to inquire in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day of trouble he shall keep me secretly in his pavilion: in the covert of his tabernacle shall he hide me; he shall lift me up upon a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shall mine head be lifted up above mine enemies round about me; and I will offer in his tabernacle sacrifices of joy; I will sing, yea, I will sing praises un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LORD, when I cry with my voice: have mercy also upon me, and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2026-06-15T08:21:09Z</dcterms:created>
  <dcterms:modified xsi:type="dcterms:W3CDTF">2026-06-15T08:21:09Z</dcterms:modified>
  <dc:title>Bible.com.au: PSALMS 27:1-14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