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idst, Seek ye my face; my heart said unto thee, Thy face, LORD, will I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; put not thy servant away in anger: thou hast been my help; cast me not off, neither forsake me, O God of my salv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father and my mother have forsaken me, but the LORD will take me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and lead me in a plain path, because of mine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not over unto the will of mine adversaries: for false witnesses are risen up against me, and such as breathe out cruel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fainted, unless I had believed to see the goodness of the LOR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: be strong, and let thine heart take courage; yea, wait thou on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; whom shall I fear? the LORD is the strength of my life; 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il-doers came upon me to eat up my flesh, even mine adversaries and my foes, they stumbled and f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host should encamp against me, my heart shall not fear: though war should rise against me, even then will I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have I asked of the LORD, that will I seek after; that I may dwell in the house of the LORD all the days of my life, to behold the beauty of the LORD, and to inquire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day of trouble he shall keep me secretly in his pavilion: in the covert of his tabernacle shall he hide me; he shall lift me up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shall mine head be lifted up above mine enemies round about me; and I will offer in his tabernacle sacrifices of joy; I will sing, yea, I will sing praises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when I cry with my voice: have mercy also upon me,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27:1-14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