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presProps" Target="presProps.xml"/>
  <Relationship Id="rId19" Type="http://schemas.openxmlformats.org/officeDocument/2006/relationships/viewProps" Target="viewProps.xml"/>
  <Relationship Id="rId2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09129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26:1-1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I love the habitation of thy house, and the place where thy glory dwelleth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ather not my soul with sinners, nor my life with men of blood: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whose hands is mischief, and their right hand is full of bribe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as for me, I will walk in mine integrity: redeem me, and be merciful unto m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foot standeth in an even place: in the congregations will I bless the LORD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salm 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udge me, O LORD, for I have walked in mine integrity: I have trusted also in the LORD without wavering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xamine me, O LORD, and prove me; try my reins and my heart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y lovingkindness is before mine eyes; and I have walked in thy truth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not sat with vain persons; neither will I go in with dissembler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te the congregation of evil-doers, and will not sit with the wicke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wash mine hands in innocency; so will I compass thine altar, O LORD: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I may make the voice of thanksgiving to be heard, and tell of all thy wondrous work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8">
  <a:themeElements>
    <a:clrScheme name="Theme7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2026-06-21T20:50:26Z</dcterms:created>
  <dcterms:modified xsi:type="dcterms:W3CDTF">2026-06-21T20:50:26Z</dcterms:modified>
  <dc:title>Bible.com.au: PSALMS 26:1-12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