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ve the habitation of thy house, and the place where thy glory dwel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not my soul with sinners, nor my life with men of b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is mischief, and their right hand is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walk in mine integrity: redeem me, and be merciful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standeth in an even place: in the congregations will I bles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LORD, for I have walked in mine integrity: I have trusted also in the LORD without wav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, O LORD, and prove me; try my reins and my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fore mine eyes; and I have walked in thy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at with vain persons; neither will I go in with dissembl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 congregation of evil-doers, and will not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sh mine hands in innocency; so will I compass thine altar, O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the voice of thanksgiving to be heard, and tell of all thy wondrou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2026-08-10T21:03:50Z</dcterms:created>
  <dcterms:modified xsi:type="dcterms:W3CDTF">2026-08-10T21:03:50Z</dcterms:modified>
  <dc:title>Bible.com.au: PSALMS 26:1-12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