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6049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5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and upright is the LORD: therefore will he instruct sinners in the w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eek will he guide in judgment: and the meek will he teach his wa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aths of the LORD are lovingkindness and truth unto such as keep his covenant and his testimonie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name’s sake, O LORD, pardon mine iniquity, for it is grea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an is he that feareth the LORD? him shall he instruct in the way that he shall choos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soul shall dwell at ease; and his seed shall inherit the la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ecret of the LORD is with them that fear him; and he will shew them his covena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eyes are ever toward the LORD; for he shall pluck my feet out of the ne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thee unto me, and have mercy upon me; for I am desolate and afflict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roubles of my heart are enlarged: O bring thou me out of my distress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ine affliction and my travail; and forgive all my sin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sider mine enemies, for they are many; and they hate me with cruel hat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keep my soul, and deliver me: let me not be ashamed, for I put my trust in th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ntegrity and uprightness preserve me, for I wait on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deem Israel, O God, out of all his troubl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e, O LORD, do I lift up my sou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my God, in thee have I trusted, let me not be ashamed; let not mine enemies triumph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none that wait on thee shall be ashamed: they shall be ashamed that deal treacherously without caus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w me thy ways, O LORD; teach me thy path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uide me in thy truth, and teach me; for thou art the God of my salvation; on thee do I wait all the d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O LORD, thy tender mercies and thy lovingkindnesses; for they have been ever of 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not the sins of my youth, nor my transgressions: according to thy lovingkindness remember thou me, for thy goodness’ sake, O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2026-05-30T12:30:23Z</dcterms:created>
  <dcterms:modified xsi:type="dcterms:W3CDTF">2026-05-30T12:30:23Z</dcterms:modified>
  <dc:title>Bible.com.au: PSALMS 25:1-22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