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021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shepherd; I shall not wa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me to lie down in green pastures: he leadeth me beside the still wat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toreth my soul: he guideth me in the paths of righteousness for his name’s sak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ough I walk through the valley of the shadow of death, I will fear no evil; for thou art with me: thy rod and thy staff, they comfort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preparest a table before me in the presence of mine enemies: thou hast anointed my head with oil; my cup runneth o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odness and mercy shall follow me all the days of my life: and I will dwell in the house of the LORD for 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2026-07-01T06:03:56Z</dcterms:created>
  <dcterms:modified xsi:type="dcterms:W3CDTF">2026-07-01T06:03:56Z</dcterms:modified>
  <dc:title>Bible.com.au: PSALMS 23:1-6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