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977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self unto the LORD; let him deliver him: let him deliver him, seeing he delighteth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e that took me out the womb: thou didst make me trust when I was upon my mother’s brea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ast upon thee from the womb: thou art my God from my mother’s be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r from me; for trouble is near; for there i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have compassed me: strong bulls of Bashan have beset me 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pe upon me with their mouth, as a ravening and a roaring l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 and all my bones are out of joint: my heart is like wax; it is melted in the midst of my bo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 dried up like a potsherd; and my tongue cleaveth to my jaws; and thou hast brought me into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compassed me: the assembly of evil-doers have enclosed me; they pierced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tell all my bones; they look and stare upon 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Aijeleth hash-Shaha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rt my garments among them, and upon my vesture do they cast lo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not thou far off, O LORD: O thou my succour, haste thee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 from the sword; my darling from the power of the dog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lion’s mouth; yea, from the horns of the wild-oxen thou hast answered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name unto my brethren: in the midst of the congregation will I prais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praise him; all ye the seed of Jacob, glorify him; and stand in awe of him, all ye the seed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not despised nor abhorred the affliction of the afflicted; neither hath he hid his face from him; but when he cried unto him, he hea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e cometh my praise in the great congregation: I will pay my vows before them that fear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shall eat and be satisfied: they shall praise the LORD that seek after him: let your heart live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earth shall remember and turn unto the LORD: and all the kindreds of the nations shall worship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st thou forsaken me? why art thou so far from helping me, and from the words of my roaring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is the LORD’S: and he is the ruler over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fat ones of the earth shall eat and worship: all they that go down to the dust shall bow before him, even he that cannot keep his soul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ed shall serve him; it shall be told of the Lord unto the next genera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 and shall declare his righteousness unto a people that shall be born, that he hath done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cry in the day-time, but thou answerest not; and in the night season, and am not sil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oly, O thou that inhabitest the praises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trusted in thee: they trusted, and thou didst delive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e, and were delivered: they trusted in thee, and were not asha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, and no man; a reproach of men, and despised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see me laugh me to scorn: they shoot out the lip, they shake the head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2026-07-02T08:38:38Z</dcterms:created>
  <dcterms:modified xsi:type="dcterms:W3CDTF">2026-07-02T08:38:38Z</dcterms:modified>
  <dc:title>Bible.com.au: PSALMS 22:1-31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