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79432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1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e hand shall find out all thine enemies: thy right hand shall find out those that hate the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make them as a fiery furnace in the time of thine anger. The LORD shall swallow them up in his wrath, and the fire shall devour 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fruit shalt thou destroy from the earth, and their seed from among the children of me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intended evil against thee: they imagined a device, which they are not able to perfor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shalt make them turn their back, thou shalt make ready with thy bowstrings against the face of th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thou exalted, O LORD, in thy strength: so will we sing and praise thy pow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shall joy in thy strength, O LORD; and in thy salvation how greatly shall he rejoice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given him his heart’s desire, and hast not withholden the request of his lips. Selah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preventest him with the blessings of goodness: thou settest a crown of fine gold on his hea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sked life of thee, thou gavest it him; even length of days for ever and ev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glory is great in thy salvation: honour and majesty dost thou lay upon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makest him most blessed for ever: thou makest him glad with joy in thy presen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king trusteth in the LORD, and through the lovingkindness of the Most High he shall not be mov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0">
  <a:themeElements>
    <a:clrScheme name="Theme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2026-06-30T00:07:30Z</dcterms:created>
  <dcterms:modified xsi:type="dcterms:W3CDTF">2026-06-30T00:07:30Z</dcterms:modified>
  <dc:title>Bible.com.au: PSALMS 21:1-13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