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659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0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bowed down and fallen: but we are risen, and stand up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, LORD: let the King answer us when we c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swer thee in the day of trouble; the name of the God of Jacob set thee up on high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thee help from the sanctuary, and strengthen thee out of Zion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all thy offerings, and accept thy burnt sacrifice;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t thee thy heart’s desire, and fulfill all thy couns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triumph in thy salvation, and in the name of our God we will set up our banners: the LORD fulfill all thy peti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know I that the LORD saveth his anointed; he wilt answer him from his holy heaven with the saving strength of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rust in chariots, and some in horses: but we will make mention of the name of the LORD 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2026-06-26T04:54:44Z</dcterms:created>
  <dcterms:modified xsi:type="dcterms:W3CDTF">2026-06-26T04:54:44Z</dcterms:modified>
  <dc:title>Bible.com.au: PSALMS 20:1-9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