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owed down and fallen: but we are risen, and stand 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, LORD: let the King answer us when we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 thee in the day of trouble; the name of the God of Jacob set thee up on hig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thee help from the sanctuary, and strengthen thee out of Zion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all thy offerings, and accept thy burnt sacrifice;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thee thy heart’s desire, and fulfill all thy couns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triumph in thy salvation, and in the name of our God we will set up our banners: the LORD fulfill all thy peti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now I that the LORD saveth his anointed; he wilt answer him from his holy heaven with the saving strength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, and some in horses: but we will make mention of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PSALMS 20:1-9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