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29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eak them with a rod of iron; thou shalt dash them in pieces like a potter’s ves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 wise, O ye kings: be instructed, ye judge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fear, and rejoice with trembl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the son, lest he be angry, and ye perish in the way, for his wrath will soon be kindled. Blessed are all they that put their trust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rage, and the peoples imagine a vain thing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set themselves, and the rulers take counsel together, against the LORD, and against his anointed, say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break their bands asunder, and cast away their cords from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itteth in the heavens shall laugh: the Lord shall have them in deri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peak unto them in his wrath, and vex them in his sore displeasur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have set my king upon my holy hill of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of the decree: the LORD said unto me, Thou art my son; this day have I begotte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of me, and I will give thee the nations for thine inheritance, and the uttermost parts of the earth for thy possess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2026-06-18T20:12:16Z</dcterms:created>
  <dcterms:modified xsi:type="dcterms:W3CDTF">2026-06-18T20:12:16Z</dcterms:modified>
  <dc:title>Bible.com.au: PSALMS 2:1-12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