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epts of the LORD are right, rejoicing the heart: the commandment of the LORD is pure, enlightening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clean, enduring for ever: the judgments of the LORD are true, and righteous altoge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o be desired are they than gold, yea, than much fine gold: sweeter also than honey and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m is thy servant warned: in keeping of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iscern his errors? clear thou me from hidden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back thy servant also from presumptuous sins; let them not have dominion over me: then shall I be perfect, and I shall be clear from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s of my mouth and the meditation of my heart be acceptable in thy sight, O LORD, my rock,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 and the firmament sheweth his handy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unto day uttereth speech, and night unto night sheweth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peech nor language; their voice cannot be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ne is gone out through all the earth, and their words to the end of the world. In them hath he set a tabernacle for the su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as a bridegroom coming out of his chamber, and rejoiceth as a strong man to run his co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oing forth is from the end of the heaven, and his circuit unto the ends of it: and there is nothing hid from the heat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 restoring the soul: the testimony of the LORD is sure, 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PSALMS 19:1-14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