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8: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 the Chief Musician. A Psalm of David the servant of the LORD, who spake unto the LORD the words of this song in the day that the LORD delivered him from the hand of all his enemies, and from the hand of Saul: and he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ve thee, O LORD, my str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rock, and my fortress, and my deliverer; my God, my strong rock, in him will I trust; my shield, and the horn of my salvation, my high t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all upon the LORD, who is worthy to be praised: so shall I be saved from mine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ords of death compassed me, and the floods of ungodliness made me afr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ords of Sheol were round about me: the snares of death came o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my distress I called upon the LORD, and cried unto my God: he heard my voice out of his temple, and my cry before him came into his 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earth shook and trembled, me foundations also of the mountains moved and were shaken, because he was wr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went up a smoke out of his nostrils, and fire out of his mouth devoured: coals were kindled b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owed the heavens also, and came down, and thick darkness was under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rode upon a cherub, and did fly, yea, he flew swiftly upon the wings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darkness his hiding place, his pavilion round about him; darkness of waters, thick clouds of the sk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e brightness before him his thick clouds passed, hailstones and coals of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lso thundered in the heavens, and the Most High uttered his voice; hailstones and coals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ent out his arrows, and scattered them; yea, lightnings manifold, and discomfi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channels of waters appeared, and the foundations of the world were laid bare, at thy rebuke, O LORD, at the blast of the breath of thy nostr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ent from on high, he took me; he drew me out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delivered me from my strong enemy, and from them that hated me, for they were too mighty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ame upon me in the day of my calamity: but the LORD was my st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rought me forth also into a large place; he delivered me, because he delighted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rewarded me according to my righteousness; according to the cleanness of my hands hath he recompens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have kept the ways of the LORD, and have not wickedly departed from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ll his judgments were before me, and I put not away his statutes from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as also perfect with him, and I kept myself from mine iniqu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hath the LORD recompensed me according to my righteousness, according to the cleanness of my hands in his eyes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 the merciful thou wilt shew thyself merciful; with the perfect man thou wilt shew thyself perfec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th the pure thou wilt shew thyself pure; and with the perverse thou wilt shew thyself fro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ou wilt save the afflicted people; but the haughty eyes thou wilt bring d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ou wilt light my lamp: the LORD my God will lighten my dark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by thee I run upon a troop; and by my God do I leap over a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God, his way is perfect: the word of the LORD is tried; he is a shield unto all them that trust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ho is God, save the LORD? and who is a rock, beside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God that girdeth me with strength, and maketh my way perf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maketh my feet like hinds’ feet: and setteth me upon my high pl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teacheth my hands to war; so that mine arms do bend a bow of bra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u hast also given me the shield of thy salvation: and thy right hand hath holden me up, and thy gentleness hath made me gr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hast enlarged my steps under me, and my feet have not slipp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pursue mine enemies, and overtake them: neither will I turn again till they are consum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smite them through that they shall not be able to rise: they shall fall under my fe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ou hast girded me with strength unto the battle: thou hast subdued under me those that rose up agains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hast also made mine enemies turn their backs unto me, that I might cut off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cried, but there was none to save: even unto the LORD, but he answered them no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did I beat them small as the dust before the wind: I did cast them out as the mire of the stree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hast delivered me from the strivings of the people; thou hast made me the head of the nations: a people whom I have not known shall ser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s soon as they hear of me they shall obey me: the strangers shall submit themselves unto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trangers shall fade away, and shall come trembling out of their close pla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liveth; and blessed be my rock; and exalted be the God of my salv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n the God that executeth vengeance for me, and subdueth peoples under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rescueth me from mine enemies: yea, thou liftest me up above them that rise up against me: thou deliverest me from the violent m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I will give thanks unto thee, O LORD, among the nations, and will sing praises unto thy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reat deliverance giveth he to his king; and sheweth lovingkindness to his anointed, to David and to his seed, for evermo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2026-10-12T05:46:11Z</dcterms:created>
  <dcterms:modified xsi:type="dcterms:W3CDTF">2026-10-12T05:46:11Z</dcterms:modified>
  <dc:title>Bible.com.au: PSALMS 18:1-50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