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SALMS 18: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re went up a smoke out of his nostrils, and fire out of his mouth devoured: coals were kindled by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bowed the heavens also, and came down, and thick darkness was under his f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rode upon a cherub, and did fly, yea, he flew swiftly upon the wings of the wi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made darkness his hiding place, his pavilion round about him; darkness of waters, thick clouds of the sk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 brightness before him his thick clouds passed, hailstones and coals of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also thundered in the heavens, and the Most High uttered his voice; hailstones and coals of fi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ent out his arrows, and scattered them; yea, lightnings manifold, and discomfit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channels of waters appeared, and the foundations of the world were laid bare, at thy rebuke, O LORD, at the blast of the breath of thy nostri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ent from on high, he took me; he drew me out of many wate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delivered me from my strong enemy, and from them that hated me, for they were too mighty for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or the Chief Musician. A Psalm of David the servant of the LORD, who spake unto the LORD the words of this song in the day that the LORD delivered him from the hand of all his enemies, and from the hand of Saul: and he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came upon me in the day of my calamity: but the LORD was my st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brought me forth also into a large place; he delivered me, because he delighted i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LORD rewarded me according to my righteousness; according to the cleanness of my hands hath he recompens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have kept the ways of the LORD, and have not wickedly departed from my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all his judgments were before me, and I put not away his statutes from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as also perfect with him, and I kept myself from mine iniqu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hath the LORD recompensed me according to my righteousness, according to the cleanness of my hands in his eyes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th the merciful thou wilt shew thyself merciful; with the perfect man thou wilt shew thyself perfec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ith the pure thou wilt shew thyself pure; and with the perverse thou wilt shew thyself frowa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ou wilt save the afflicted people; but the haughty eyes thou wilt bring dow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love thee, O LORD, my streng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hou wilt light my lamp: the LORD my God will lighten my darkn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by thee I run upon a troop; and by my God do I leap over a wa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s for God, his way is perfect: the word of the LORD is tried; he is a shield unto all them that trust in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ho is God, save the LORD? and who is a rock, beside our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God that girdeth me with strength, and maketh my way perfec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maketh my feet like hinds’ feet: and setteth me upon my high pla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teacheth my hands to war; so that mine arms do bend a bow of bra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ou hast also given me the shield of thy salvation: and thy right hand hath holden me up, and thy gentleness hath made me gre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ou hast enlarged my steps under me, and my feet have not slipp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pursue mine enemies, and overtake them: neither will I turn again till they are consu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LORD is my rock, and my fortress, and my deliverer; my God, my strong rock, in him will I trust; my shield, and the horn of my salvation, my high towe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smite them through that they shall not be able to rise: they shall fall under my feet.]]></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For thou hast girded me with strength unto the battle: thou hast subdued under me those that rose up against m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ou hast also made mine enemies turn their backs unto me, that I might cut off them that hate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cried, but there was none to save: even unto the LORD, but he answered them no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did I beat them small as the dust before the wind: I did cast them out as the mire of the street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ou hast delivered me from the strivings of the people; thou hast made me the head of the nations: a people whom I have not known shall serve m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s soon as they hear of me they shall obey me: the strangers shall submit themselves unto m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strangers shall fade away, and shall come trembling out of their close plac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 LORD liveth; and blessed be my rock; and exalted be the God of my salvatio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n the God that executeth vengeance for me, and subdueth peoples unde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call upon the LORD, who is worthy to be praised: so shall I be saved from mine enemie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rescueth me from mine enemies: yea, thou liftest me up above them that rise up against me: thou deliverest me from the violent man.]]></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refore I will give thanks unto thee, O LORD, among the nations, and will sing praises unto thy nam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Great deliverance giveth he to his king; and sheweth lovingkindness to his anointed, to David and to his seed, for evermor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cords of death compassed me, and the floods of ungodliness made me afr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rds of Sheol were round about me: the snares of death came on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my distress I called upon the LORD, and cried unto my God: he heard my voice out of his temple, and my cry before him came into his ea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earth shook and trembled, me foundations also of the mountains moved and were shaken, because he was wroth.]]></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2026-05-30T08:19:26Z</dcterms:created>
  <dcterms:modified xsi:type="dcterms:W3CDTF">2026-05-30T08:19:26Z</dcterms:modified>
  <dc:title>Bible.com.au: PSALMS 18:1-50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