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8: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owed the heavens also, and came down, and thick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ode upon a cherub, and did fly, yea, he flew swiftly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darkness his hiding place, his pavilion round about him; darkness of waters,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e brightness before him his thick clouds passed, hailstones and coals of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lso thundered in the heavens, and the Most High uttered his voice; hailstones and coal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ent out his arrows, and scattered them; yea, lightnings manifold,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channels of waters appeared, and the foundations of the world were laid bare, at thy rebuke, O LORD, at the blast of the breath of thy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ent from on high,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delivered me from my strong enemy, and from them that hated me, for they were too mighty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 the Chief Musician. A Psalm of David the servant of the LORD, who spake unto the LORD the words of this song in the day that the LORD delivered him from the hand of all his enemies, and from the hand of Saul: and he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me upon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ll his judgments were before me, and I put not away his statutes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s also perfect with him, and I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hath the LORD recompensed me according to my righteousness, according to the cleanness of my hands in his eye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the merciful thou wilt shew thyself merciful; with the perfect man thou wilt shew thyself perfe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pure thou wilt shew thyself pure; and with the perverse thou wilt shew thyself fro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ou wilt save the afflicted people; but the haughty eyes thou wilt bring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ve thee, O LORD, my streng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ou wilt light my lamp: the LORD my Go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by thee I run upon a troop; and by my God do I leap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God, his way is perfect: the word of the LORD is tried; he is a shield un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o is God, save the LORD? and who is a rock, besid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od that girdeth me with strength, and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eacheth my hands to war; so that mine arms do bend a bow of bra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u hast also given me the shield of thy salvation: and thy right hand hath holden me up,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enlarged my steps under me, and my feet have not slipp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pursue mine enemies, and overtake them: neither will I turn again till they are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rock, and my fortress, and my deliverer; my God, my strong rock, in him will I trust; my shield, and the horn of my salvation, my high tow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mite them through that they shall not be able to rise: they shall fall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ou hast girded me with strength unto the battle: thou hast subdued under me those that rose up agains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hast also made mine enemies turn their backs unto me, that I might cut off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cri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did I beat them small as the dust before the wind: I did cast them out as the mire of the stre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hast delivered me from the strivings of the people; thou hast made me the head of the nations: a people whom I have not known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they hear of me they shall obey me: the strangers shall submit themselves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trangers shall fade away, and shall come trembling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liveth; and blessed be my rock; and exalted be the God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n the God that executeth vengeance for me, and subdueth peoples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all up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rescueth me from mine enemies: yea, thou liftest me up above them that rise up against me: thou deliverest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I will give thanks unto thee, O LORD, among the nations, and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reat deliverance giveth he to his king; and sheweth lovingkindness to his anointed, 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ords of death compassed me, and the floods of ungodliness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rds of Sheol were round about me: the snares of death came o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distress I called upon the LORD, and cried unto my God: he heard my voice out of his temple, and my cry before him came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earth shook and trembled, me foundations also of the mountains moved and were shaken, because he was wroth.]]></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2026-08-10T21:08:59Z</dcterms:created>
  <dcterms:modified xsi:type="dcterms:W3CDTF">2026-08-10T21:08:59Z</dcterms:modified>
  <dc:title>Bible.com.au: PSALMS 18:1-50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