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1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7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e as the apple of the eye, hide me under the shadow of thy wings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wicked that spoil me, my deadly enemies, that compass me abou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enclosed in their own fat: with their mouth they speak proudl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now compassed us in our steps: they set their eyes to cast us down to the ear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like a lion that is greedy of his prey, and as it were a young lion lurking in secret plac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, O LORD, confront him, cast him down: deliver my soul from the wicked by thy sword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men, by thy hand, O LORD, from men of the world, whose portion is in this life, and whose belly thou fillest with thy treasure: they are satisfied with children, and leave the rest of their substance to their bab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me, I shall behold thy face in righteousness: I shall be satisfied, when I awake, with thy likenes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e right, O LORD, attend unto my cry; give ear unto my prayer, that goeth not out of feigned lip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y sentence come forth from thy presence; let thine eyes look upon equit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proved mine heart; thou hast visited me in the night; thou hast tried me, and findest nothing; I am purposed that my mouth shall not transgres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the works of men, by the word of thy lips I have kept me from the ways of the viole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teps have held fast to thy paths, my feet have not slipp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alled upon thee, for thou wilt answer me, O God: incline thine ear unto me, and hear my speec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w thy marvelous lovingkindness, O thou that savest them which put their trust in thee from those that rise up against them, by thy right ha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2026-05-30T08:19:03Z</dcterms:created>
  <dcterms:modified xsi:type="dcterms:W3CDTF">2026-05-30T08:19:03Z</dcterms:modified>
  <dc:title>Bible.com.au: PSALMS 17:1-15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