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presProps" Target="presProps.xml"/>
  <Relationship Id="rId18" Type="http://schemas.openxmlformats.org/officeDocument/2006/relationships/viewProps" Target="viewProps.xml"/>
  <Relationship Id="rId19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0800235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PSALMS 16:1-11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RV-CE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Michtam of David.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Preserve me, O God: for in thee do I put my trust.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 have said unto the LORD, Thou art my Lord: I have no good beyond thee.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s for the saints that are in the earth, they are the excellent in whom is all my delight.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ir sorrows shall be multiplied that exchange the LORD for another god: their drink offerings of blood will I not offer, nor take their names upon my lips.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LORD is the portion of mine inheritance and of my cup: thou maintainest my lot.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lines are fallen unto me in pleasant places; yea, I have a goodly heritage.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 will bless the LORD, who hath given me counsel: yea, my reins instruct me in the night seasons.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 have set the LORD always before me: because he is at my right hand, I shall not be moved.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refore my heart is glad, and my glory rejoiceth: my flesh also shall dwell in safety.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r thou wilt not leave my soul to Sheol; neither wilt thou suffer thine holy one to see corruption.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ou wilt shew me the path of life: in thy presence is fulness of joy; in thy right hand there are pleasures for evermore.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84">
  <a:themeElements>
    <a:clrScheme name="Theme84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84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84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14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2026-10-12T05:46:02Z</dcterms:created>
  <dcterms:modified xsi:type="dcterms:W3CDTF">2026-10-12T05:46:02Z</dcterms:modified>
  <dc:title>Bible.com.au: PSALMS 16:1-11 (RV-CE)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