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the LORD always before me: because he is at my right hand, I shall not be mov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, and my glory rejoiceth: my flesh also shall dwell in safe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not leave my soul to Sheol; neither wilt thou suffer thine holy one to see corru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hew me the path of life: in thy presence is fulness of joy; in thy right hand there are pleasures for ever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e, O God: for in thee do 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unto the LORD, Thou art my Lord: I have no good beyond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saints that are in the earth, they are the excellent in whom is all my del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rrows shall be multiplied that exchange the LORD for another god: their drink offerings of blood will I not offer, nor take their names upon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portion of mine inheritance and of my cup: thou maintainest my l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s are fallen unto me in pleasant places; yea, I have a goodly herit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, who hath given me counsel: yea, my reins instruct me in the night sea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2026-06-24T09:56:38Z</dcterms:created>
  <dcterms:modified xsi:type="dcterms:W3CDTF">2026-06-24T09:56:38Z</dcterms:modified>
  <dc:title>Bible.com.au: PSALMS 16:1-11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