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God in his sanctuary: praise him in the firmament of his pow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for his mighty acts: praise him according to his excellent great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sound of the trumpet: praise him with the psaltery and har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timbrel and dance: praise him with stringed instruments and the pi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upon the loud cymbals: praise him upon the high sounding cymba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thing that hath breath praise the LORD. Praise ye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2026-11-02T02:12:03Z</dcterms:created>
  <dcterms:modified xsi:type="dcterms:W3CDTF">2026-11-02T02:12:03Z</dcterms:modified>
  <dc:title>Bible.com.au: PSALMS 150:1-6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