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God in his sanctuary: praise him in the firmament of his po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mighty acts: praise him according to his excellent grea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 of the trumpet: praise him with the psaltery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timbrel and dance: praise him with stringed instruments and the pi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upon the loud cymbals: praise him upon the high sounding cymba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thing that hath breath praise the LORD. Praise ye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PSALMS 150:1-6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