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3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o shall sojourn in thy tabernacle? who shall dwell in thy holy hill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, and worketh righteousness, and speaketh truth in hi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landereth not with his tongue, nor doeth evil to his friend, nor taketh up a reproach against his neighb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whose eyes a reprobate is despised; but he honoureth them that fear the LORD. He that sweareth to his own hurt, and changeth no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utteth not out his money to usury, nor taketh reward against the innocent. He that doeth these things shall never be mov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2026-11-02T02:21:07Z</dcterms:created>
  <dcterms:modified xsi:type="dcterms:W3CDTF">2026-11-02T02:21:07Z</dcterms:modified>
  <dc:title>Bible.com.au: PSALMS 15:1-5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