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 and all hills; fruitful trees and all cedar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sts and all cattle; creeping things and flying fowl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of the earth and all peoples; princes and all judges of the earth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young men and maidens; old men and children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; for his name alone is exalted: his glory is above the earth and heav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lifted up the horn of his people, the praise of all his saints; even of the children of Israel, a people near unto him. Praise ye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ye the LORD from the heavens: praise him in the heigh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him, all his angels: praise ye him, all his ho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him, sun and moon; praise him, all ye stars of l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ye heavens of heavens, and ye waters that be above the heave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: for he commanded, and they were crea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stablished them for ever and ever: he hath made a decree which shall not pass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rom the earth, ye dragons, and all deep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and hail, snow and vapour; stormy wind, fulfilling his wor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2026-06-15T08:21:09Z</dcterms:created>
  <dcterms:modified xsi:type="dcterms:W3CDTF">2026-06-15T08:21:09Z</dcterms:modified>
  <dc:title>Bible.com.au: PSALMS 148:1-14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