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7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th to the beast his food, and to the young ravens which cr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lighteth not in the strength of the horse: he taketh no pleasure in the legs of a ma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aketh pleasure in them that fear him, in those that hope in his merc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O Jerusalem; praise thy God, O Z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strengthened the bars of thy gates; he hath blessed thy children within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peace in thy borders; he filleth thee with the finest of the whea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eth out his commandment upon earth; his word runneth very swift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th snow like wool; he scattereth the hoar frost like ash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steth forth his ice like morsels: who can stand before his cold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eth out his word, and melteth them: he causeth his wind to blow, and the waters flow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; for it is good to sing praises unto our God; for it is pleasant, and praise is comel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eweth his word unto Jacob, his statutes and his judgments unto Israe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not dealt so with any nation: and as for his judgments, they have not known them. Praise ye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oth build up Jerusalem; he gathereth together the outcasts of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ealeth the broken in heart, and bindeth up their woun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elleth the number of the stars; he giveth them all their nam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is our Lord, and mighty in power; his understanding is infinit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upholdeth the meek: he bringeth the wicked down to the grou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the LORD with thanksgiving; sing praises upon the harp unto our Go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overeth the heaven with clouds, who prepareth rain for the earth, who maketh grass to grow upon the mountai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2026-05-30T08:19:02Z</dcterms:created>
  <dcterms:modified xsi:type="dcterms:W3CDTF">2026-05-30T08:19:02Z</dcterms:modified>
  <dc:title>Bible.com.au: PSALMS 147:1-20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