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138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the LORD, O my sou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I live will I praise the LORD: I will sing praises unto my God while I have any be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not your trust in princes, nor in the son of man, in whom there is no hel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breath goeth forth, he returneth to his earth; in that very day his thoughts peris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he that hath the God of Jacob for his help, whose hope is in the LORD his Go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de heaven and earth, the sea, and all that in them is; which keepeth truth for eve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executeth judgment for the oppressed; which giveth food to the hungry: the LORD looseth the prisoner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peneth the eyes of the blind; the LORD raiseth up them that are bowed down; the LORD loveth the righteous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the strangers; he upholdeth the fatherless and widow; but the way of the wicked he turneth upside dow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reign for ever, thy God, O Zion, unto all generations. Praise ye the LOR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2026-09-27T08:26:23Z</dcterms:created>
  <dcterms:modified xsi:type="dcterms:W3CDTF">2026-09-27T08:26:23Z</dcterms:modified>
  <dc:title>Bible.com.au: PSALMS 146:1-10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