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91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, and full of compassion; slow to anger, and of great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; and his tender mercies are over all his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works shall give thanks unto thee, O LORD; and thy saints shall bless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peak of the glory of thy kingdom, and talk of thy power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known to the sons of men his mighty acts, and the glory of the majesty of his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kingdom is an everlasting kingdom, and thy dominion endureth throughout all generatio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eth all that fall, and raiseth up all those that b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wait upon thee; and thou givest them their meat in due sea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openest thine hand, and satisfiest the desire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, and gracious in all his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praise;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all them that call upon him, to all that call up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fulfill the desire of them that fear him; he also will hear their cry, and will save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all them that love him; but all the wicked will he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the praise of the LORD; and let all flesh bless his holy name 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my God, O King; and I will bless thy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will I bless thee; and I will praise thy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highly to be praised; and his greatness is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shall laud thy works to another, and shall declare thy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 glorious majesty of thine honour, and of thy wondrous works, will I medit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n shall speak of the might of thy terrible acts; and I will declare thy great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utter the memory of thy great goodness, and shall sing of thy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2026-06-23T08:21:57Z</dcterms:created>
  <dcterms:modified xsi:type="dcterms:W3CDTF">2026-06-23T08:21:57Z</dcterms:modified>
  <dc:title>Bible.com.au: PSALMS 145:1-21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