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803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 speaketh vanity, and their right hand is a right hand of falseh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a new song unto thee, O God: upon a psaltery of ten strings will I sing praises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e that giveth salvation unto kings: who rescueth David his servant from the hurtful sw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, and deliver me out of the hand of strangers, whose mouth speaketh vanity, and their right hand is a right hand of falseho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ur sons shall be as plants grown up in their youth; and our daughters as corner stones hewn after the fashion of a palace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ur garners are full, affording all manner of store; and our sheep bring forth thousands and ten thousands in our field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ur oxen are well laden; when there is no breaking in, and no going forth, and no outcry in our streets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people, that is in such a case: yea, happy is the people, whose God i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my rock, which teacheth my hands to war, and my fingers to fight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ingkindness, and my fortress, my high tower, and my deliverer; my shield, and he in whom I trust; who subdueth my people und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at is man, that thou takest knowledge of him? or the son of man, that thou makest account of him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is like to vanity: his days are as a shadow that passeth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thy heavens, O LORD, and come down: touch the mountains, and they shall smo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forth lightning, and scatter them; send out thine arrows, and discomfit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tch forth thine hand from above; rescue me, and deliver me out of great waters, out of the hand of stranger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2026-07-01T00:00:46Z</dcterms:created>
  <dcterms:modified xsi:type="dcterms:W3CDTF">2026-07-01T00:00:46Z</dcterms:modified>
  <dc:title>Bible.com.au: PSALMS 144:1-15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