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4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mouth speaketh vanity, and their right hand is a right hand of falseho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ing a new song unto thee, O God: upon a psaltery of ten strings will I sing praises unto the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he that giveth salvation unto kings: who rescueth David his servant from the hurtful sw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cue me, and deliver me out of the hand of strangers, whose mouth speaketh vanity, and their right hand is a right hand of falsehoo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our sons shall be as plants grown up in their youth; and our daughters as corner stones hewn after the fashion of a palace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our garners are full, affording all manner of store; and our sheep bring forth thousands and ten thousands in our fields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our oxen are well laden; when there is no breaking in, and no going forth, and no outcry in our streets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the people, that is in such a case: yea, happy is the people, whose God is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 my rock, which teacheth my hands to war, and my fingers to fight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ovingkindness, and my fortress, my high tower, and my deliverer; my shield, and he in whom I trust; who subdueth my people under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what is man, that thou takest knowledge of him? or the son of man, that thou makest account of him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 is like to vanity: his days are as a shadow that passeth awa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w thy heavens, O LORD, and come down: touch the mountains, and they shall smok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st forth lightning, and scatter them; send out thine arrows, and discomfit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etch forth thine hand from above; rescue me, and deliver me out of great waters, out of the hand of strangers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2026-09-01T20:23:01Z</dcterms:created>
  <dcterms:modified xsi:type="dcterms:W3CDTF">2026-09-01T20:23:01Z</dcterms:modified>
  <dc:title>Bible.com.au: PSALMS 144:1-15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