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use me to hear thy lovingkindness in the morning; for in thee do I trust: cause me to know the way wherein I should walk; for I lift up my soul unto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, O LORD, from mine enemies: I flee unto thee to hide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to do thy will; for thou art my God: thy spirit is good; lead me in the land of upright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Quicken me, O LORD, for thy name’s sake: in thy righteousness bring my soul out of troub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y lovingkindness cut off mine enemies, and destroy all them that afflict my soul; for I am thy serva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LORD; give ear to my supplications: in thy faithfulness answer me, and in thy righteous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nter not into judgment with thy servant; for in thy sight shall no man living be justifi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nemy hath persecuted my soul; he hath smitten my life down to the ground: he hath made me to dwell in dark places, as those that have been long d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s my spirit overwhelmed within me; my heart within me is desolat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 the days of old; I meditate on all thy doings: I muse on the work of thy ha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read forth my hands unto thee: my soul thirsteth after thee, as a weary land. Selah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haste to answer me, O LORD; my spirit faileth: hide not thy face from me; lest I become like them that go down into the p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2026-08-10T21:04:22Z</dcterms:created>
  <dcterms:modified xsi:type="dcterms:W3CDTF">2026-08-10T21:04:22Z</dcterms:modified>
  <dc:title>Bible.com.au: PSALMS 143:1-12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