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2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schil of David, when he was in the cave; a Praye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y with my voice unto the LORD; with my voice unto the LORD do I make supplicati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our out my complaint before him; I shew before him my troubl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my spirit was overwhelmed within me, thou knewest my path. In the way wherein I walk have they hidden a snare for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on my right hand, and see; for there is no man that knoweth me: refuge hath failed me; no man careth for my sou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ied unto thee, O LORD; I said, Thou art my refuge, my portion in the land of the liv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tend unto my cry; for I am brought very low: deliver me from my persecutors; for they are stronger than 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ing my soul out of prison, that I may give thanks unto thy name: the righteous shall compass me about; for thou shalt deal bountifully with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2026-08-10T21:02:45Z</dcterms:created>
  <dcterms:modified xsi:type="dcterms:W3CDTF">2026-08-10T21:02:45Z</dcterms:modified>
  <dc:title>Bible.com.au: PSALMS 142:1-7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