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David, when he was in the cave; a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with my voice unto the LORD; with my voice unto the LORD do I make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 out my complaint before him; I shew before him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was overwhelmed within me, thou knewest my path. In the way wherein I walk have they hidden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y right hand, and see; for there is no man that knoweth me: refuge hath failed me; no man careth for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, O LORD; I said, Thou art my refuge, my portion in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y cry; for I am brought very low: deliver me from my persecutors; for they are stronger than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soul out of prison, that I may give thanks unto thy name: the righteous shall compass me about; for thou shalt deal bountifully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2026-06-19T23:56:55Z</dcterms:created>
  <dcterms:modified xsi:type="dcterms:W3CDTF">2026-06-19T23:56:55Z</dcterms:modified>
  <dc:title>Bible.com.au: PSALMS 142:1-7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