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713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eyes are unto thee, O GOD the Lord: in thee do I put my trust; leave not my soul destitu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the snare which they have laid for me, and from the gins of the workers of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cked fall into their own nets, whilst that I withal escap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called upon thee; make haste unto me: give ear unto my voice, when I call unto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prayer be set forth as incense before thee; the lifting up of my hands as the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a watch, O LORD, before my mouth; keep the door of my t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ine not my heart to any evil thing, to be occupied in deeds of wickedness with men that work iniquity: and let me not eat of their dain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ighteous smite me, it shall be a kindness; and let him reprove me, it shall be as oil upon the head; let not my head refuse it: for even in their wickedness shall my prayer continu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judges are thrown down by the sides of the rock; and they shall hear my words; for they are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hen one ploweth and cleaveth the earth, our bones are scattered at the grave’s m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2026-06-29T17:44:33Z</dcterms:created>
  <dcterms:modified xsi:type="dcterms:W3CDTF">2026-06-29T17:44:33Z</dcterms:modified>
  <dc:title>Bible.com.au: PSALMS 141:1-10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