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93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0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 not, O LORD, the desires of the wicked; further not his evil device; lest they exalt themselves.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head of those that compass me about, let the mischief of their own lips cove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burning coals fall upon them: let them be cast into the fire; into deep pits, that they rise not up ag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speaker shall not be established in the earth: evil shall hunt the violent man to overthrow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 LORD will maintain the cause of the afflicted, and the right of the nee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righteous shall give thanks unto thy name: the upright shall dwell in thy prese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LORD, from the evil man; preserve me from the violent man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magine mischiefs in their heart; continually do they gather themselves together for w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harpened their tongue like a serpent; adders’ poison is under their lips.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, O LORD, from the hands of the wicked; preserve me from the violent man: Who have purposed to thrust aside my ste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hid a snare for me, and cords; they have spread a net by the way side; they have set gins for me.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unto the LORD, Thou art my God: give ear unto the voice of my supplications, O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 the Lord, the strength of my salvation, thou hast covered my head in the day of ba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2026-06-24T14:57:20Z</dcterms:created>
  <dcterms:modified xsi:type="dcterms:W3CDTF">2026-06-24T14:57:20Z</dcterms:modified>
  <dc:title>Bible.com.au: PSALMS 140:1-13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