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12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They are corrupt, they have done abominable works;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d down from heaven upon the children of men, to see if there were any that did understand, that did seek afte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gone aside; they are 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workers of iniquity no knowledge? who eat up my people as they eat bread, and call not up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: for God is in the generation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put to shame the counsel of the poor, because the LORD is his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the LORD bringeth back the captivity of his people, then shall Jacob rejoice, and Israel shall be gl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2026-06-19T19:06:26Z</dcterms:created>
  <dcterms:modified xsi:type="dcterms:W3CDTF">2026-06-19T19:06:26Z</dcterms:modified>
  <dc:title>Bible.com.au: PSALMS 14:1-7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