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9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searched me, and known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knowest my downsitting and mine uprising, thou understandest my thought afar of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earchest out my path and my lying down, and art acquainted with all my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not a word in my tongue, but, lo, O LORD, thou knowest it altoge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eset me behind and before, and laid thine hand upon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knowledge is too wonderful for me; it is high, I cannot attain unto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shall I from thy spirit? or whither shall I flee from thy presenc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ascend up into heaven, thou art there: if I make my bed in Sheol, behold, thou art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take the wings of the morning, and dwell in the uttermost parts of the sea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re shall thy hand lead me, and thy right hand shall hold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, Surely the darkness shall overwhelm me, and the light about me shall be night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darkness hideth not from thee, but the night shineth as the day: the darkness and the light are both alike to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possessed my reins: thou hast covered me in my mother’s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e; for I am fearfully and wonderfully made: wonderful are thy works; and that my soul knoweth right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ame was not hidden from thee, when I was made in secret, and curiously wrought in the lowest part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did see mine unperfect substance, and in thy book were all my members written, which day by day were fashioned, when as yet there was none of the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precious also are thy thoughts unto me, O God! how great is the sum of them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hould count them, they are more in number than the sand: when I awake, I am still with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wilt slay the wicked, O God: depart from me therefore, ye bloodthirsty me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peak against thee wickedly, and thine enemies take thy name in vai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I hate them, O LORD, that hate thee? and am not I grieved with those that rise up against the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 them with perfect hatred: I count them mine enemie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rch me, O God, and know my heart: try me and know my thoughts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 if there be any way of wickedness in me, and lead me in the way everlas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2026-10-12T05:46:37Z</dcterms:created>
  <dcterms:modified xsi:type="dcterms:W3CDTF">2026-10-12T05:46:37Z</dcterms:modified>
  <dc:title>Bible.com.au: PSALMS 139:1-24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