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385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scend up into heaven, thou art there: if I make my bed in Sheol, behold, thou art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take the wings of the morning, and dwell in the uttermost parts of the sea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re shall thy hand lead me, and thy right hand shall hold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Surely the darkness shall overwhelm me, and the light about me shall be night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darkness hideth not from thee, but the night shineth as the day: the darkness and the light are both alike to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possessed my reins: thou hast covered me in my mother’s wom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anks unto thee; for I am fearfully and wonderfully made: wonderful are thy works; and that my soul knoweth right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ame was not hidden from thee, when I was made in secret, and curiously wrought in the lowest parts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eyes did see mine unperfect substance, and in thy book were all my members written, which day by day were fashioned, when as yet there was none of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recious also are thy thoughts unto me, O God! how great is the sum of them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hould count them, they are more in number than the sand: when I awake, I am still with th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ou wilt slay the wicked, O God: depart from me therefore, ye bloodthirsty 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peak against thee wickedly, and thine enemies take thy name in v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I hate them, O LORD, that hate thee? and am not I grieved with those that rise up against the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em with perfect hatred: I count them mine enemi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me, O God, and know my heart: try me and know my thought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e if there be any way of wickedness in me, and lead me in the way everlast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searched me, and known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knowest my downsitting and mine uprising, thou understandest my thought afar of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earchest out my path and my lying down, and art acquainted with all my way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t a word in my tongue, but, lo, O LORD, thou knowest it altoge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eset me behind and before, and laid thine hand upon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knowledge is too wonderful for me; it is high, I cannot attain unto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ther shall I from thy spirit? or whither shall I flee from thy presenc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2026-06-17T18:51:01Z</dcterms:created>
  <dcterms:modified xsi:type="dcterms:W3CDTF">2026-06-17T18:51:01Z</dcterms:modified>
  <dc:title>Bible.com.au: PSALMS 139:1-24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