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10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38:1-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ill perfect that which concerneth me: thy mercy, O LORD, endureth for ever; forsake not the works of thine own hand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give thee thanks with my whole heart: before the gods will I sing praises unto the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worship toward thy holy temple, and give thanks unto thy name for thy lovingkindness and for thy truth: for thou hast magnified thy word above all thy na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day that I called thou answeredst me, thou didst encourage me with strength in my soul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 kings of the earth shall give thee thanks, O LORD, for they have heard the words of thy mout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they shall sing of the ways of the LORD; for great is the glory of the LOR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gh the LORD be high, yet hath he respect unto the lowly: but the haughty he knoweth from afar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I walk in the midst of trouble, thou wilt revive me; thou shalt stretch forth thine hand against the wrath of mine enemies, and thy right hand shall save m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2026-08-10T21:03:50Z</dcterms:created>
  <dcterms:modified xsi:type="dcterms:W3CDTF">2026-08-10T21:03:50Z</dcterms:modified>
  <dc:title>Bible.com.au: PSALMS 138:1-8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