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erfect that which concerneth me: thy mercy, O LORD, endureth for ever; forsake not the works of thine own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e thanks with my whole heart: before the gods will I sing praises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ship toward thy holy temple, and give thanks unto thy name for thy lovingkindness and for thy truth: for thou hast magnified thy word above all th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that I called thou answeredst me, thou didst encourage me with strength in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f the earth shall give thee thanks, O LORD, for they have heard the words of th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hall sing of the ways of the LORD; for great is the glor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the LORD be high, yet hath he respect unto the lowly: but the haughty he knoweth from af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 thou wilt revive me; thou shalt stretch forth thine hand against the wrath of mine enemies, and thy right hand shall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2026-06-19T22:41:51Z</dcterms:created>
  <dcterms:modified xsi:type="dcterms:W3CDTF">2026-06-19T22:41:51Z</dcterms:modified>
  <dc:title>Bible.com.au: PSALMS 138:1-8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