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shall he be, that taketh and dasheth thy little ones against the ro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rivers of Babylon, there we sat down, yea, we wept, when we remembered Z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the willows in the midst thereof we hanged up our har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they that led us captive required of us songs, and they that wasted us required of us mirth, saying, Sing us one of the songs of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we sing the LORD’S song in a strange l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orget thee, O Jerusalem, let my right hand forget her cunn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tongue cleave to the roof of my mouth, if I remember thee not; if I prefer not Jerusalem above my chief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against the children of Edom the day of Jerusalem; who said, Rase it, rase it, even to the foundation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daughter of Babylon, that art to be destroyed; happy shall he be, that rewardeth thee as thou hast served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2026-05-30T08:19:25Z</dcterms:created>
  <dcterms:modified xsi:type="dcterms:W3CDTF">2026-05-30T08:19:25Z</dcterms:modified>
  <dc:title>Bible.com.au: PSALMS 137:1-9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