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6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on and stars to rule by night: for his mercy endureth for 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at smote Egypt in their firstborn: for his mercy endureth for ever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rought out Israel from among them: for his mercy endureth for ever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 strong hand, and with a stretched out arm: for his mercy endureth for e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ich divided the Red Sea in sunder: for his mercy endureth for ever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de Israel to pass through the midst of it: for his mercy endureth for ever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verthrew Pharaoh and his host in the Red Sea: for his mercy endureth for ev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ich led his people through the wilderness: for his mercy endureth for e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ich smote great kings: for his mercy endureth for ever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lew famous kings: for his mercy endureth for ever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LORD; for he is good: for his mercy endureth for ev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hon king of the Amorites: for his mercy endureth for ever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g king of Bashan: for his mercy endureth for ever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ave their land for an heritage: for his mercy endureth for ever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n heritage unto Israel his servant: for his mercy endureth for ev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remembered us in our low estate: for his mercy endureth for ever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th delivered us from our adversaries: for his mercy endureth for ev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th food to all flesh: for his mercy endureth for ev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God of heaven: for his mercy endureth for ev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God of gods: for his mercy endureth for 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Lord of lords: for his mercy endureth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alone doeth great wonders: for his mercy endureth for 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at by understanding made the heavens: for his mercy endureth for 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at spread forth the earth above the waters: for his mercy endureth for 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at made great lights: for his mercy endureth for ever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to rule by day: for his mercy endureth for ever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2026-05-30T08:18:49Z</dcterms:created>
  <dcterms:modified xsi:type="dcterms:W3CDTF">2026-05-30T08:18:49Z</dcterms:modified>
  <dc:title>Bible.com.au: PSALMS 136:1-26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