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51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35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ent signs and wonders into the midst of thee, O Egypt, upon Pharaoh, and upon all his servant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smote many nations, and slew mighty kings;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hon king of the Amorites, and Og king of Bashan, and all the kingdoms of Canaan: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ave their land for an heritage, an heritage unto Israel his peopl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name, O LORD, endureth for ever; thy memorial, O LORD, throughout all generation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shall judge his people, and repent himself concerning his servant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idols of the nations are silver and gold, the work of men’s hand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mouths, but they speak not; eyes have they, but they see not;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ears, but they hear not; neither is there any breath in their mouth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make them shall be like unto them; yea, every one that trusteth in them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ye the LORD. Praise ye the name of the LORD; praise him, O ye servants of the LORD: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house of Israel, bless ye the LORD: O house of Aaron, bless ye the LORD: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house of Levi, bless ye the LORD: ye that fear the LORD, bless ye the LOR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be the LORD out of Zion, who dwelleth at Jerusalem. Praise ye the LOR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that stand in the house of the LORD, in the courts of the house of our Go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ye the LORD; for the LORD is good: sing praises unto his name; for it is pleasan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hath chosen Jacob unto himself, and Israel for his peculiar treasur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know that the LORD is great, and that our Lord is above all god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soever the LORD pleased, that hath he done, in heaven and in earth, in the seas and in all deep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auseth the vapours to ascend from the ends of the earth; he maketh lightnings for the rain; he bringeth forth the wind out of his treasurie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smote the firstborn of Egypt, both of man and beas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2026-08-10T21:55:26Z</dcterms:created>
  <dcterms:modified xsi:type="dcterms:W3CDTF">2026-08-10T21:55:26Z</dcterms:modified>
  <dc:title>Bible.com.au: PSALMS 135:1-21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