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934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signs and wonders into the midst of thee, O Egypt, upon Pharaoh, and upon all his servan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mote many nations, and slew mighty king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, and Og king of Bashan, and all the kingdoms of Canaan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land for an heritage, an heritage unto Israel his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ame, O LORD, endureth for ever; thy memorial, O LORD, throughout all gener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shall judge his people, and repent himself concerning his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dols of the nations are silver and gold, the work of men’s han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, but they speak not; eyes have they, but they see not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, but they hear not; neither is there any breath in their mouth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make them shall be like unto them; yea, every one that trusteth in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ye the name of the LORD; praise him, O ye servants of the LOR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house of Israel, bless ye the LORD: O house of Aaron, bless ye the LOR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house of Levi, bless ye the LORD: ye that fear the LORD, bless ye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out of Zion, who dwelleth at Jerusalem. Praise ye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stand in the house of the LORD, in the courts of the house of ou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; for the LORD is good: sing praises unto his name; for it is pleasa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chosen Jacob unto himself, and Israel for his peculiar treas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e LORD is great, and that our Lord is above all go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soever the LORD pleased, that hath he done, in heaven and in earth, in the seas and in all dee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th the vapours to ascend from the ends of the earth; he maketh lightnings for the rain; he bringeth forth the wind out of his treasur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mote the firstborn of Egypt, both of man and bea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2026-06-20T17:39:07Z</dcterms:created>
  <dcterms:modified xsi:type="dcterms:W3CDTF">2026-06-20T17:39:07Z</dcterms:modified>
  <dc:title>Bible.com.au: PSALMS 135:1-21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