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bless ye the LORD, all ye servants of the LORD, which by night stand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to the sanctuary, and bless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less thee out of Zion; even he that made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PSALMS 134:1-3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