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447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bless ye the LORD, all ye servants of the LORD, which by night stand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to the sanctuary, and bless y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 thee out of Zion; even he that made heaven and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2026-06-21T07:55:22Z</dcterms:created>
  <dcterms:modified xsi:type="dcterms:W3CDTF">2026-06-21T07:55:22Z</dcterms:modified>
  <dc:title>Bible.com.au: PSALMS 134:1-3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