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ow good and how pleasant it is for brethren to dwell together in uni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 precious oil upon the head, that ran down upon the beard, even Aaron’s beard; that came down upon the skirt of his garme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dew of Hermon, that cometh down upon the mountains of Zion: for there the LORD commanded the blessing, even life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2026-08-10T21:03:40Z</dcterms:created>
  <dcterms:modified xsi:type="dcterms:W3CDTF">2026-08-10T21:03:40Z</dcterms:modified>
  <dc:title>Bible.com.au: PSALMS 133:1-3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