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89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;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ow good and how pleasant it is for brethren to dwell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oil upon the head, that ran down upon the beard, even Aaron’s beard; that came down upon the skirt of his garme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dew of Hermon, that cometh down upon the mountains of Zion: for there the LORD commanded the blessing, 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2026-06-16T01:18:55Z</dcterms:created>
  <dcterms:modified xsi:type="dcterms:W3CDTF">2026-06-16T01:18:55Z</dcterms:modified>
  <dc:title>Bible.com.au: PSALMS 133:1-3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