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2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remember for David all his affliction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e sware unto the LORD, and vowed unto the Mighty One of Jacob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 will not come into the tabernacle of my house, nor go up into my bed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give sleep to mine eyes, or slumber to mine eyelids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I find out a place for the LORD, a tabernacle for the Mighty One of Jacob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we heard of it in Ephrathah: we found it in the field of the wo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go into his tabernacles; we will worship at his footstoo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LORD, into thy resting place; thou, and the ark of thy streng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priests be clothed with righteousness; and let thy saints shout for jo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servant David’s sake turn not away the face of thine anoint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sworn unto David in truth; he will not turn from it: of the fruit of thy body will I set upon thy thr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y children will keep my covenant and my testimony that I shall teach them, their children also shall sit upon thy throne for evermo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th chosen Zion; he hath desired it for his habita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my resting place for ever: here will I dwell; for I have desired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bundantly bless her provision: I will satisfy her poor with brea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priests also will I clothe with salvation: and her saints shall shout aloud for jo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ill I make the horn of David to bud: I have ordained a lamp for mine anoint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enemies will I clothe with shame: but upon himself shall his crown flouris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2026-10-12T05:46:38Z</dcterms:created>
  <dcterms:modified xsi:type="dcterms:W3CDTF">2026-10-12T05:46:38Z</dcterms:modified>
  <dc:title>Bible.com.au: PSALMS 132:1-18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