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86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into thy resting place; thou, and the ark of thy streng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priests be clothed with righteousness; and let thy saints shout for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servant David’s sake turn not away the face of thine anoin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 unto David in truth; he will not turn from it: of the fruit of thy body will I set upon thy thr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y children will keep my covenant and my testimony that I shall teach them, their children also shall sit upon thy throne for everm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chosen Zion; he hath desired it for his habit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resting place for ever: here will I dwell; for I have desired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bundantly bless her provision: I will satisfy her poor with br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ests also will I clothe with salvation: and her saints shall shout aloud for jo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I make the horn of David to bud: I have ordained a lamp for mine anoin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nemies will I clothe with shame: but upon himself shall his crown flou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remember for David all his afflictio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e sware unto the LORD, and vowed unto the Mighty One of Jacob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ill not come into the tabernacle of my house, nor go up into my b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give sleep to mine eyes, or slumber to mine eyelid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find out a place for the LORD, a tabernacle for the Mighty One of Jacob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we heard of it in Ephrathah: we found it in the field of the w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go into his tabernacles; we will worship at his footstoo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2026-06-25T18:33:04Z</dcterms:created>
  <dcterms:modified xsi:type="dcterms:W3CDTF">2026-06-25T18:33:04Z</dcterms:modified>
  <dc:title>Bible.com.au: PSALMS 132:1-18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