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heart is not haughty, nor mine eyes lofty; neither do I exercise myself in great matters, or in things too wonderful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have stilled and quieted my soul; like a weaned child with his mother, my soul is with me like a weaned chi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ope in the LORD from this time forth and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PSALMS 131:1-3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