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563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1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Ascents;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my heart is not haughty, nor mine eyes lofty; neither do I exercise myself in great matters, or in things too wonderful for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have stilled and quieted my soul; like a weaned child with his mother, my soul is with me like a weaned chi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Israel, hope in the LORD from this time forth and for evermo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2026-06-22T14:54:57Z</dcterms:created>
  <dcterms:modified xsi:type="dcterms:W3CDTF">2026-06-22T14:54:57Z</dcterms:modified>
  <dc:title>Bible.com.au: PSALMS 131:1-3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