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97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0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redeem Israel from all his iniquit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depths have I cried unto thee, O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voice: let thine ears be attentive to the voice of my supplic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, LORD, shouldest mark iniquities, O Lord, who shall stan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is forgiveness with thee, that thou mayest be fear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for the LORD, my soul doth wait, and in his word do I hop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looketh for the Lord, more than watchmen look for the morning; yea, more than watchmen for the morn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Israel, hope in the LORD; for with the LORD there is mercy, and with him is plenteous redemp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2026-06-19T23:58:13Z</dcterms:created>
  <dcterms:modified xsi:type="dcterms:W3CDTF">2026-06-19T23:58:13Z</dcterms:modified>
  <dc:title>Bible.com.au: PSALMS 130:1-8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