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518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0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redeem Israel from all his iniquiti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Ascent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t of the depths have I cried unto thee, O LO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hear my voice: let thine ears be attentive to the voice of my supplication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, LORD, shouldest mark iniquities, O Lord, who shall stand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re is forgiveness with thee, that thou mayest be fear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it for the LORD, my soul doth wait, and in his word do I hop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looketh for the Lord, more than watchmen look for the morning; yea, more than watchmen for the morn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Israel, hope in the LORD; for with the LORD there is mercy, and with him is plenteous redemptio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1">
  <a:themeElements>
    <a:clrScheme name="Theme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2026-06-19T22:41:51Z</dcterms:created>
  <dcterms:modified xsi:type="dcterms:W3CDTF">2026-06-19T22:41:51Z</dcterms:modified>
  <dc:title>Bible.com.au: PSALMS 130:1-8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