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O LORD, wilt thou forget me for ever? how long wilt thou hide thy face from m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shall I take counsel in my soul, having sorrow in my heart all the day? how long shall mine enemy be exalted over m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and answer me, O LORD my God: lighten mine eyes, lest I sleep the sleep of death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mine enemy say, I have prevailed against him; lest mine adversaries rejoice when I am mov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trusted in thy mercy; my heart shall rejoice in thy salvation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unto the LORD, because he hath dealt bountifully with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2026-08-10T21:09:00Z</dcterms:created>
  <dcterms:modified xsi:type="dcterms:W3CDTF">2026-08-10T21:09:00Z</dcterms:modified>
  <dc:title>Bible.com.au: PSALMS 13:1-6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