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62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9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do they which go by say, The blessing of the LORD be upon you; we bless you in the name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Ascent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 time have they afflicted me from my youth up, let Israel now say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a time have they afflicted me from my youth up: yet they have not prevailed agains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lowers plowed upon my back; they made long their furrow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: he hath cut asunder the cords of the wick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hamed and turned backward, all they that hate Z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as the grass upon the housetops, which withereth afore it groweth up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with the reaper filleth not his hand, nor he that bindeth sheaves his boso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2026-06-15T08:49:08Z</dcterms:created>
  <dcterms:modified xsi:type="dcterms:W3CDTF">2026-06-15T08:49:08Z</dcterms:modified>
  <dc:title>Bible.com.au: PSALMS 129:1-8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