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every one that feareth the LORD, that walketh in his way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eat the labour of thine hands: happy shalt thou be, and it shall be well with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ife shall be as a fruitful vine, in the innermost parts of thine house: thy children like olive plants, round about thy 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at thus shall the man be blessed that feareth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bless thee out of Zion: and thou shalt see the good of Jerusalem all the days of thy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shalt see thy children’s children. Peace be upon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2026-10-12T05:46:15Z</dcterms:created>
  <dcterms:modified xsi:type="dcterms:W3CDTF">2026-10-12T05:46:15Z</dcterms:modified>
  <dc:title>Bible.com.au: PSALMS 128:1-6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