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32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; of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build the house, they labour in vain that build it: except the LORD keep the city, the watchman waketh but in v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vain for you that ye rise up early, and so late take rest, and eat the bread of toil: for so he giveth unto his beloved slee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children are an heritage of the LORD: and the fruit of the womb is his re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rrows in the hand of a mighty man, so are the children of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hath his quiver full of them: they shall not be ashamed, when they speak with their enemies in the g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2026-05-30T04:42:10Z</dcterms:created>
  <dcterms:modified xsi:type="dcterms:W3CDTF">2026-05-30T04:42:10Z</dcterms:modified>
  <dc:title>Bible.com.au: PSALMS 127:1-5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