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presProps" Target="presProps.xml"/>
  <Relationship Id="rId12" Type="http://schemas.openxmlformats.org/officeDocument/2006/relationships/viewProps" Target="viewProps.xml"/>
  <Relationship Id="rId1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1210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27:1-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Song of Ascents; of Solomon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xcept the LORD build the house, they labour in vain that build it: except the LORD keep the city, the watchman waketh but in vain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is vain for you that ye rise up early, and so late take rest, and eat the bread of toil: for so he giveth unto his beloved sleep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, children are an heritage of the LORD: and the fruit of the womb is his reward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arrows in the hand of a mighty man, so are the children of youth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ppy is the man that hath his quiver full of them: they shall not be ashamed, when they speak with their enemies in the gat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">
  <a:themeElements>
    <a:clrScheme name="Theme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2026-08-10T21:03:49Z</dcterms:created>
  <dcterms:modified xsi:type="dcterms:W3CDTF">2026-08-10T21:03:49Z</dcterms:modified>
  <dc:title>Bible.com.au: PSALMS 127:1-5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