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6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turned again the captivity of Zion, we were like unto them that drea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as our mouth filled with laughter, and our tongue with singing: then said they among the nations, The LORD hath done great things for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done great things for us; whereof we are gl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 our captivity, O LORD, as the streams in the S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sow in tears shall reap in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goeth on his way weeping, bearing forth the seed; he shall come again with joy, bringing his sheaves with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2026-08-10T21:03:48Z</dcterms:created>
  <dcterms:modified xsi:type="dcterms:W3CDTF">2026-08-10T21:03:48Z</dcterms:modified>
  <dc:title>Bible.com.au: PSALMS 126:1-6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