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urned again the captivity of Zion, we were like unto them that drea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our mouth filled with laughter, and our tongue with singing: then said they among the nations, The LORD hath done great things for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done great things for us; whereof we are gl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 our captivity, O LORD, as the streams in the S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ow in tears shall reap in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goeth on his way weeping, bearing forth the seed; he shall come again with joy, bringing his sheaves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2026-05-30T08:19:24Z</dcterms:created>
  <dcterms:modified xsi:type="dcterms:W3CDTF">2026-05-30T08:19:24Z</dcterms:modified>
  <dc:title>Bible.com.au: PSALMS 126:1-6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