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904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trust in the LORD are as mount Zion, which cannot be moved, but abideth for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mountains are round about Jerusalem, so the LORD is round about his people, from this time forth and for evermo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ceptre of wickedness shall not rest upon the lot of the righteous; that the righteous put not forth their hands unto iniqui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good, O LORD, unto those that be good, and to them that are upright in their hear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such as turn aside unto their crooked ways, the LORD shall lead them forth with the workers of iniquity. Peace be upon Israe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2026-06-28T19:16:18Z</dcterms:created>
  <dcterms:modified xsi:type="dcterms:W3CDTF">2026-06-28T19:16:18Z</dcterms:modified>
  <dc:title>Bible.com.au: PSALMS 125:1-5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