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let Israel now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when men rose up against u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d swallowed us up alive, when their wrath was kindled against u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aters had overwhelmed us, the stream had gone over our sou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roud waters had gone over our so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hath not given us as a prey to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scaped as a bird out of the snare of the fowlers: the snare is broken, and we ar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 who made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2026-10-12T05:45:58Z</dcterms:created>
  <dcterms:modified xsi:type="dcterms:W3CDTF">2026-10-12T05:45:58Z</dcterms:modified>
  <dc:title>Bible.com.au: PSALMS 124:1-8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